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0" r:id="rId4"/>
    <p:sldId id="264" r:id="rId5"/>
    <p:sldId id="265" r:id="rId6"/>
    <p:sldId id="258" r:id="rId7"/>
    <p:sldId id="262" r:id="rId8"/>
    <p:sldId id="263" r:id="rId9"/>
    <p:sldId id="261" r:id="rId10"/>
    <p:sldId id="272" r:id="rId11"/>
    <p:sldId id="273" r:id="rId12"/>
    <p:sldId id="266" r:id="rId13"/>
    <p:sldId id="267" r:id="rId14"/>
    <p:sldId id="269" r:id="rId15"/>
    <p:sldId id="268" r:id="rId16"/>
    <p:sldId id="276" r:id="rId17"/>
    <p:sldId id="274" r:id="rId18"/>
    <p:sldId id="275" r:id="rId19"/>
    <p:sldId id="271" r:id="rId20"/>
    <p:sldId id="277" r:id="rId21"/>
  </p:sldIdLst>
  <p:sldSz cx="9144000" cy="6858000" type="screen4x3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5" autoAdjust="0"/>
    <p:restoredTop sz="94660"/>
  </p:normalViewPr>
  <p:slideViewPr>
    <p:cSldViewPr>
      <p:cViewPr varScale="1">
        <p:scale>
          <a:sx n="74" d="100"/>
          <a:sy n="7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BB0708-A030-44F3-9B03-C9E98B339BB2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378278-057B-4078-BAAC-3430EA295C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336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0A146D-B0D0-40B8-B6DF-A2A8FFFAE600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079D4B-3ADB-4F9A-853B-9B4226E2A8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96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9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291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0500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467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842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237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635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6606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770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563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571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666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55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007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1522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121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9D4B-3ADB-4F9A-853B-9B4226E2A83A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47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6C65A8-4173-4166-B04B-F049A67DE22F}" type="datetimeFigureOut">
              <a:rPr lang="es-PE" smtClean="0"/>
              <a:t>17/07/2020</a:t>
            </a:fld>
            <a:endParaRPr lang="es-P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591FF5-538E-4293-86AD-0240A0F294A2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36004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Estudios Sociales y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CESIP</a:t>
            </a:r>
            <a:endParaRPr lang="es-P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6264696" cy="424847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Coordinar actividades con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Municipalidad Distrital de Lurigancho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Chosica e instituciones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clave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distrito.</a:t>
            </a:r>
          </a:p>
          <a:p>
            <a:pPr>
              <a:spcAft>
                <a:spcPts val="60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 de datos para la selección de las familias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participantes.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Cabildeo con los garantes de derechos estatales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ámbito local. </a:t>
            </a:r>
          </a:p>
          <a:p>
            <a:pPr>
              <a:spcAft>
                <a:spcPts val="60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Cabildeo con el gobierno local sobre los programas nacionales para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población vulnerable.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Sensibilización básica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garantes de derechos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legales. 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y asesoría para operadores/as de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y organizaciones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gubernamentales.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Aft>
                <a:spcPts val="600"/>
              </a:spcAft>
              <a:buNone/>
            </a:pPr>
            <a:endParaRPr lang="es-PE" sz="2000" dirty="0">
              <a:solidFill>
                <a:srgbClr val="002060"/>
              </a:solidFill>
            </a:endParaRPr>
          </a:p>
          <a:p>
            <a:pPr marL="109728" indent="0">
              <a:spcAft>
                <a:spcPts val="600"/>
              </a:spcAft>
              <a:buNone/>
            </a:pP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56" y="1196753"/>
            <a:ext cx="5976664" cy="216024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s-E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hangingPunct="0">
              <a:buNone/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Garantes comunitarios de derechos fortalecidos en el cumplimiento de sus deberes.</a:t>
            </a:r>
            <a:endParaRPr lang="es-PE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s-E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02099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es-ES" sz="3600" u="sng" dirty="0"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E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cesip\Documents\HUACHIPA 2019\Fotos\Jornada de integración familiar\ACTIVIDAD DOMINGO  25\20190825_1053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b="15350"/>
          <a:stretch/>
        </p:blipFill>
        <p:spPr bwMode="auto">
          <a:xfrm>
            <a:off x="1691680" y="3411123"/>
            <a:ext cx="4094627" cy="239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03648" y="1484784"/>
            <a:ext cx="5832648" cy="452250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mecanismos de protección en las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comunidades.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Ferias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difusión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temática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comunidades.</a:t>
            </a:r>
            <a:endParaRPr lang="es-E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de espacios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comunitarios de atención y acogida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niños de 5 a 12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años.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Aft>
                <a:spcPts val="600"/>
              </a:spcAft>
              <a:buNone/>
            </a:pP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1403648" y="274638"/>
            <a:ext cx="7283152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" sz="3600" smtClean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56" y="1556792"/>
            <a:ext cx="3888432" cy="324035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</a:t>
            </a:r>
            <a:r>
              <a:rPr lang="es-A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 participantes fortalecidas y comprometidas en sus funciones de prevención y protección frente a la violencia y el trabajo infantil.</a:t>
            </a:r>
            <a:endParaRPr lang="es-PE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es-ES" sz="3600" u="sng" dirty="0"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E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P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C:\Users\cesip\Documents\HUACHIPA 2019\Fotos\Jornada de integración familiar\IMG_37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45" y="2852936"/>
            <a:ext cx="316835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259632" y="1481328"/>
            <a:ext cx="6192688" cy="4525963"/>
          </a:xfrm>
        </p:spPr>
        <p:txBody>
          <a:bodyPr>
            <a:normAutofit/>
          </a:bodyPr>
          <a:lstStyle/>
          <a:p>
            <a:pPr lvl="0"/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Sensibilización,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asesoría a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docentes.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mecanismos de protección en las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escuelas.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03648" y="1412777"/>
            <a:ext cx="5832648" cy="17281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 </a:t>
            </a:r>
            <a:r>
              <a:rPr lang="es-A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niños y niñas participantes en el proyecto, fortalecidas y habilitadas en sus competencias parentales.</a:t>
            </a:r>
            <a:endParaRPr lang="de-DE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es-ES" sz="3600" u="sng" dirty="0"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E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P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Users\cesip\Documents\HUACHIPA 2019\Fotos\Comunicación Efectiva\Comunicación efectiva 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0"/>
          <a:stretch/>
        </p:blipFill>
        <p:spPr bwMode="auto">
          <a:xfrm>
            <a:off x="3059832" y="3311688"/>
            <a:ext cx="3154815" cy="27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USUARIO\Downloads\LOGO CESI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25" y="5733256"/>
            <a:ext cx="1354975" cy="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187624" y="1445292"/>
            <a:ext cx="6192688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Talleres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informativos para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padres y madres de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 prácticas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900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padres y madres de familia.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s-P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57" y="1481328"/>
            <a:ext cx="3672408" cy="362277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 </a:t>
            </a:r>
            <a:r>
              <a:rPr lang="es-A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las niñas identificados en situación de trabajo infantil o en riesgo de ingresar a </a:t>
            </a: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 </a:t>
            </a:r>
            <a:r>
              <a:rPr lang="es-A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3 localidades participantes en el proyecto, fortalecidos y habilitados para la aplicación de mecanismos de autocuidado.</a:t>
            </a:r>
            <a:endParaRPr lang="es-PE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es-ES" sz="3600" u="sng" dirty="0"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E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P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cesip\Documents\HUACHIPA 2019\Fotos\Jornada de integración familiar\IMG_37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11893" b="33210"/>
          <a:stretch/>
        </p:blipFill>
        <p:spPr bwMode="auto">
          <a:xfrm>
            <a:off x="5505989" y="2060848"/>
            <a:ext cx="3180811" cy="25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331640" y="1481328"/>
            <a:ext cx="7355160" cy="4525963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habilidades personales, interpersonales y de autocuidado para niños y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niñas.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de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niñas y niños. 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13" y="5605050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6264696" cy="4738531"/>
          </a:xfrm>
        </p:spPr>
        <p:txBody>
          <a:bodyPr>
            <a:noAutofit/>
          </a:bodyPr>
          <a:lstStyle/>
          <a:p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Levantamiento informativo de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de Base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familias con niñas y niños menores de 12 años en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escuelas. </a:t>
            </a:r>
            <a:endParaRPr lang="es-P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de salida. </a:t>
            </a:r>
            <a:endParaRPr lang="es-E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Sistematización y publicación. </a:t>
            </a:r>
            <a:endParaRPr lang="es-P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1403648" y="274638"/>
            <a:ext cx="7283152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Actividades transversales</a:t>
            </a:r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052736"/>
            <a:ext cx="4392488" cy="4669979"/>
          </a:xfrm>
        </p:spPr>
        <p:txBody>
          <a:bodyPr>
            <a:no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s-PE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s-P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CESIP aspira a una sociedad justa, inclusiva y democrática, en la que todas las personas, especialmente las niñas, niños y adolescentes, se reconocen y son reconocidas como sujetos de derechos, en un contexto de igualdad de género. 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s-P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sociedad en la que las mujeres ejercen sus derechos, libre de violencia, respetuosa de las personas con discapacidades, de las diferencias de edad, origen étnico, cultura, diversidad sexual e ideología. En la que las personas acceden a oportunidades, recursos y capacidades para el ejercicio de su ciudadanía, en armonía con el ambiente.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s-P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sociedad con un Estado laico promotor y protector de derechos, y una sociedad civil activa y vigilante, que actúan con ética, transparencia y eficiencia.</a:t>
            </a:r>
          </a:p>
          <a:p>
            <a:pPr marL="109728" indent="0" algn="just">
              <a:buNone/>
            </a:pPr>
            <a:endParaRPr lang="es-PE" sz="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2890664" cy="936104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CESIP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79071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esip.org.pe/sites/default/files/styles/home_nosotros_lg_tablet/public/img-quienes-somos_0.jpg?itok=WKKuIxtt&amp;timestamp=14490784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2929835" cy="41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implemente, muchas gracias">
            <a:extLst>
              <a:ext uri="{FF2B5EF4-FFF2-40B4-BE49-F238E27FC236}">
                <a16:creationId xmlns:a16="http://schemas.microsoft.com/office/drawing/2014/main" xmlns="" id="{D61CAE2B-29BB-4CAD-8569-E66225F1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867663"/>
            <a:ext cx="4986595" cy="24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91193"/>
            <a:ext cx="1380031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86" y="4260527"/>
            <a:ext cx="900369" cy="6829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5182117" y="3891193"/>
            <a:ext cx="13356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b="1" dirty="0">
                <a:solidFill>
                  <a:prstClr val="black"/>
                </a:solidFill>
                <a:latin typeface="Lucida Sans Unicode"/>
              </a:rPr>
              <a:t>Con el apoyo de:</a:t>
            </a:r>
            <a:endParaRPr lang="es-PE" sz="1100" b="1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236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331640" y="764704"/>
            <a:ext cx="6581724" cy="4536504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s-PE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 </a:t>
            </a:r>
            <a:endParaRPr lang="es-P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Aft>
                <a:spcPts val="600"/>
              </a:spcAft>
              <a:buNone/>
            </a:pPr>
            <a:r>
              <a:rPr lang="es-P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CESIP es una organización no gubernamental de desarrollo, fundada en 1976, comprometida con el ejercicio pleno de derechos de niños, niñas y adolescentes. Para ello, promueve la superación de las barreras personales, institucionales y sociales, especialmente la desigualdad de género. 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s-P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Interviene en el desarrollo de capacidades personales y colectivas, en la institucionalización de mecanismos de promoción y protección, la articulación de programas, la incidencia social y política, con la participación de diferentes actores sociales. </a:t>
            </a:r>
          </a:p>
        </p:txBody>
      </p:sp>
      <p:pic>
        <p:nvPicPr>
          <p:cNvPr id="5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esip.org.pe/sites/default/files/styles/home_eje_transversal_555_250/public/slider_3.jpg?itok=L1o051x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76767"/>
            <a:ext cx="4441122" cy="200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15616" y="2238511"/>
            <a:ext cx="6696744" cy="241462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s-E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s-E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s-C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</a:t>
            </a:r>
            <a:r>
              <a:rPr lang="es-C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C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</a:t>
            </a:r>
            <a:r>
              <a:rPr lang="es-C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 </a:t>
            </a:r>
            <a:r>
              <a:rPr lang="es-C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 y niñas, entre 5 y 12 años que trabajan</a:t>
            </a:r>
            <a:endParaRPr lang="es-PE" sz="24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20369" y="1797980"/>
            <a:ext cx="6696744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Proyecto:</a:t>
            </a:r>
            <a:endParaRPr lang="es-PE" sz="3600" dirty="0"/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48" y="5482327"/>
            <a:ext cx="960033" cy="899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6077437" y="5085184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1100" b="1" dirty="0">
                <a:solidFill>
                  <a:prstClr val="black"/>
                </a:solidFill>
              </a:rPr>
              <a:t>Con el apoyo de:</a:t>
            </a:r>
            <a:endParaRPr lang="es-PE" sz="1100" b="1" dirty="0">
              <a:solidFill>
                <a:prstClr val="black"/>
              </a:solidFill>
            </a:endParaRPr>
          </a:p>
        </p:txBody>
      </p:sp>
      <p:pic>
        <p:nvPicPr>
          <p:cNvPr id="7" name="2 Imagen" descr="C:\Users\USUARIO\Downloads\LOGO CES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28145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1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87624" y="1481329"/>
            <a:ext cx="6725740" cy="158763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ES_trad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mejorado la protección institucional, social y familiar contra la violencia para 960 niños entre 5 y 12 años en 3 comunidades en Huachipa</a:t>
            </a:r>
            <a:r>
              <a:rPr lang="es-ES_trad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Objetivo</a:t>
            </a:r>
            <a:endParaRPr lang="es-PE" sz="3600" dirty="0"/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331640" y="1481328"/>
            <a:ext cx="6336704" cy="4525963"/>
          </a:xfrm>
        </p:spPr>
        <p:txBody>
          <a:bodyPr>
            <a:normAutofit/>
          </a:bodyPr>
          <a:lstStyle/>
          <a:p>
            <a:pPr lvl="0" algn="just"/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 </a:t>
            </a:r>
            <a:r>
              <a:rPr lang="es-A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 y niñas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5 a </a:t>
            </a:r>
            <a:r>
              <a:rPr lang="es-A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años, </a:t>
            </a:r>
            <a:r>
              <a:rPr lang="es-A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ellos y ellas el 60% trabaja y el 40% con alto riesgo de comenzar a trabajar.</a:t>
            </a:r>
            <a:r>
              <a:rPr lang="es-A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A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padres y madres </a:t>
            </a: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niños, niñas y adolescentes</a:t>
            </a:r>
            <a:r>
              <a:rPr lang="es-A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A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docentes </a:t>
            </a:r>
            <a:r>
              <a:rPr lang="es-A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3 escuelas</a:t>
            </a:r>
            <a:endParaRPr lang="es-P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A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voluntarias </a:t>
            </a:r>
            <a:r>
              <a:rPr lang="es-A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comunidades (trabajo con jóvenes)</a:t>
            </a:r>
            <a:endParaRPr lang="es-P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objetivo</a:t>
            </a:r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0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87624" y="1927373"/>
            <a:ext cx="7499176" cy="22217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Jicamarca: </a:t>
            </a:r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 0027 San Antonio de Jicamarca </a:t>
            </a:r>
            <a:endParaRPr lang="es-P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Cajamarquilla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 1233 Manuel Fernando </a:t>
            </a:r>
            <a:r>
              <a:rPr lang="es-E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Cabrel</a:t>
            </a: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Nicho </a:t>
            </a:r>
          </a:p>
          <a:p>
            <a:pPr>
              <a:spcAft>
                <a:spcPts val="600"/>
              </a:spcAft>
            </a:pPr>
            <a:r>
              <a:rPr lang="es-E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Nievería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IE </a:t>
            </a: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 20955-15 </a:t>
            </a:r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Viñas de </a:t>
            </a: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Luna</a:t>
            </a:r>
            <a:endParaRPr lang="es-P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Escuelas seleccionadas</a:t>
            </a:r>
            <a:endParaRPr lang="es-PE" sz="3600" dirty="0"/>
          </a:p>
        </p:txBody>
      </p:sp>
      <p:pic>
        <p:nvPicPr>
          <p:cNvPr id="5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8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56" y="1481328"/>
            <a:ext cx="5976664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Información, sensibilización y movilización comunitaria.  </a:t>
            </a:r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de espacios socio afectivos, de socialización y desarrollo integral de niños, niñas y adolescentes. </a:t>
            </a:r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del proceso educativo. </a:t>
            </a:r>
          </a:p>
          <a:p>
            <a:pPr lvl="0">
              <a:spcAft>
                <a:spcPts val="600"/>
              </a:spcAft>
            </a:pP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capacidades de protección de las familias. </a:t>
            </a:r>
          </a:p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condiciones de protección.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3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56" y="1412777"/>
            <a:ext cx="6120680" cy="381642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s-E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Garantes institucionales de derechos fortalecidos en el cumplimiento de sus deberes.</a:t>
            </a:r>
            <a:endParaRPr lang="es-PE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s-PE" sz="2400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es-PE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es-ES" sz="3600" u="sng" dirty="0">
                <a:latin typeface="Arial" panose="020B0604020202020204" pitchFamily="34" charset="0"/>
                <a:cs typeface="Arial" panose="020B0604020202020204" pitchFamily="34" charset="0"/>
              </a:rPr>
              <a:t>Resultado 1</a:t>
            </a:r>
            <a:endParaRPr lang="es-P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2 Imagen" descr="C:\Users\USUARIO\Downloads\LOGO CESI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04829"/>
            <a:ext cx="13541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Isaac\Documents\CESIP\Minisitios web\Materiales proyectos CESIP\Fotos KNH V y TI\Huachipa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4142757" cy="22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500</TotalTime>
  <Words>751</Words>
  <Application>Microsoft Office PowerPoint</Application>
  <PresentationFormat>Presentación en pantalla (4:3)</PresentationFormat>
  <Paragraphs>86</Paragraphs>
  <Slides>20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Concurrencia</vt:lpstr>
      <vt:lpstr>Centro de Estudios Sociales y Publicaciones CESIP</vt:lpstr>
      <vt:lpstr>CESIP</vt:lpstr>
      <vt:lpstr>Presentación de PowerPoint</vt:lpstr>
      <vt:lpstr>Proyecto:</vt:lpstr>
      <vt:lpstr>Objetivo</vt:lpstr>
      <vt:lpstr>Población objetivo</vt:lpstr>
      <vt:lpstr>Escuelas seleccionadas</vt:lpstr>
      <vt:lpstr>Estrategias</vt:lpstr>
      <vt:lpstr>Resultado 1</vt:lpstr>
      <vt:lpstr>Actividades</vt:lpstr>
      <vt:lpstr>Resultado 2</vt:lpstr>
      <vt:lpstr>Presentación de PowerPoint</vt:lpstr>
      <vt:lpstr>Resultado 3</vt:lpstr>
      <vt:lpstr>Actividades</vt:lpstr>
      <vt:lpstr>Resultado 4</vt:lpstr>
      <vt:lpstr>Actividades</vt:lpstr>
      <vt:lpstr>Resultado 5</vt:lpstr>
      <vt:lpstr>Actividades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Proyecto: “Reducción de la violencia hacia niños y niñas, entre 5 y 12 años que trabajan”</dc:title>
  <dc:creator>Luffi</dc:creator>
  <cp:lastModifiedBy>Isaac</cp:lastModifiedBy>
  <cp:revision>47</cp:revision>
  <cp:lastPrinted>2020-03-11T20:23:58Z</cp:lastPrinted>
  <dcterms:created xsi:type="dcterms:W3CDTF">2020-03-10T20:23:59Z</dcterms:created>
  <dcterms:modified xsi:type="dcterms:W3CDTF">2020-07-17T22:08:00Z</dcterms:modified>
</cp:coreProperties>
</file>